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72" r:id="rId3"/>
    <p:sldId id="273" r:id="rId4"/>
    <p:sldId id="279" r:id="rId5"/>
    <p:sldId id="293" r:id="rId6"/>
    <p:sldId id="292" r:id="rId7"/>
    <p:sldId id="286" r:id="rId8"/>
    <p:sldId id="295" r:id="rId9"/>
    <p:sldId id="284" r:id="rId10"/>
    <p:sldId id="288" r:id="rId11"/>
    <p:sldId id="266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74" autoAdjust="0"/>
    <p:restoredTop sz="94624" autoAdjust="0"/>
  </p:normalViewPr>
  <p:slideViewPr>
    <p:cSldViewPr>
      <p:cViewPr>
        <p:scale>
          <a:sx n="62" d="100"/>
          <a:sy n="62" d="100"/>
        </p:scale>
        <p:origin x="-1512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офия\Desktop\школа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71612"/>
            <a:ext cx="2986568" cy="1714512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«Средняя образовательная школа № 137 с углубленным изучением отдельных предметов » Кировского района г.Казани</a:t>
            </a:r>
            <a:endParaRPr lang="ru-RU" sz="20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3000372"/>
            <a:ext cx="7358114" cy="1077218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«Современный урок ОБЖ в рамках требований ФГОС второго поколения»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5429264"/>
            <a:ext cx="464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Преподаватель-организатор ОБЖ</a:t>
            </a:r>
          </a:p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Поклад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Мария Васильевна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 квалификационная  категория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" name="Picture 4" descr="C:\Users\София\Desktop\МАРИЯ\Экоурок\20150909_082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48" y="4155957"/>
            <a:ext cx="3857652" cy="2702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София\Desktop\4891_7659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8731762" cy="6343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София\Desktop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42852"/>
            <a:ext cx="8715435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 hidden="1"/>
          <p:cNvSpPr/>
          <p:nvPr/>
        </p:nvSpPr>
        <p:spPr>
          <a:xfrm>
            <a:off x="357158" y="214290"/>
            <a:ext cx="842968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n w="63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b="1" dirty="0" smtClean="0">
                <a:ln w="63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 smtClean="0">
                <a:ln w="63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Каждый из нас талантлив в чём - то, а вместе мы гениальны! ЖЕЛАЮ ВАМ ТВОРЧЕСК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687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500042"/>
            <a:ext cx="7276351" cy="2490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 smtClean="0">
                <a:latin typeface="Comic Sans MS" pitchFamily="66" charset="0"/>
              </a:rPr>
              <a:t>Кто не видит конечной цели- 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latin typeface="Comic Sans MS" pitchFamily="66" charset="0"/>
              </a:rPr>
              <a:t>                  очень удивляется, </a:t>
            </a:r>
          </a:p>
          <a:p>
            <a:pPr algn="r">
              <a:lnSpc>
                <a:spcPct val="150000"/>
              </a:lnSpc>
            </a:pPr>
            <a:r>
              <a:rPr lang="ru-RU" sz="3600" dirty="0" smtClean="0">
                <a:latin typeface="Comic Sans MS" pitchFamily="66" charset="0"/>
              </a:rPr>
              <a:t>   придя не туда</a:t>
            </a:r>
            <a:endParaRPr lang="ru-RU" sz="3600" b="1" dirty="0">
              <a:latin typeface="Century Gothic" pitchFamily="34" charset="0"/>
            </a:endParaRPr>
          </a:p>
        </p:txBody>
      </p:sp>
      <p:pic>
        <p:nvPicPr>
          <p:cNvPr id="7169" name="Picture 1" descr="C:\Users\София\Desktop\548052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71744"/>
            <a:ext cx="392909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Современному обществу нужны образованные , нравственные, предприимчивые люди, которые могут </a:t>
            </a:r>
            <a:r>
              <a:rPr lang="ru-RU" sz="2400" dirty="0" smtClean="0">
                <a:solidFill>
                  <a:srgbClr val="002060"/>
                </a:solidFill>
              </a:rPr>
              <a:t>: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85720" y="2071678"/>
            <a:ext cx="3929090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Анализировать свои действия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357818" y="1357298"/>
            <a:ext cx="3500462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Самостоятельно принимать решения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28596" y="4357694"/>
            <a:ext cx="3500462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Отличаться мобильностью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000496" y="3143248"/>
            <a:ext cx="3429024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Быть способными к сотрудничеству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429124" y="5143512"/>
            <a:ext cx="3786214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Обладать чувством ответственности за судьбу страны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офия\Desktop\628076-ris.4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37600" cy="642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София\Desktop\hello_html_m14816a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София\Desktop\0003-003-Triedinaja-tsel-uro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290"/>
            <a:ext cx="9143999" cy="7072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София\Desktop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София\Desktop\IMG_19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7" y="4214818"/>
            <a:ext cx="4500593" cy="2428892"/>
          </a:xfrm>
          <a:prstGeom prst="rect">
            <a:avLst/>
          </a:prstGeom>
          <a:noFill/>
        </p:spPr>
      </p:pic>
      <p:pic>
        <p:nvPicPr>
          <p:cNvPr id="2050" name="Picture 2" descr="C:\Users\София\Desktop\0007-007-Obrazovanie-i-vospitanie-uchaschikhsja-v-oblasti-bezopasnost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14818"/>
            <a:ext cx="4214842" cy="2411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214290"/>
            <a:ext cx="821537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Структура современного урока.</a:t>
            </a:r>
          </a:p>
          <a:p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1.Организационный момент.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2.Актуализация знаний. Проверка домашнего задания.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3.Работа по теме урока. Проблемное объяснение нового.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4.Первичное закрепление.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5.Самостоятельная работа с самопроверкой.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6.Рефлексия.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7.Итог урока.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8.Домашнее задание.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29684" cy="107157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«Не знаю, посмотри в учебнике, найди информацию, попробуй сам»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226" name="Picture 10" descr="http://cs617922.vk.me/v617922241/12411/O4CQ85SsG4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443" y="5072074"/>
            <a:ext cx="2449270" cy="1785926"/>
          </a:xfrm>
          <a:prstGeom prst="rect">
            <a:avLst/>
          </a:prstGeom>
          <a:noFill/>
        </p:spPr>
      </p:pic>
      <p:pic>
        <p:nvPicPr>
          <p:cNvPr id="9231" name="Picture 15" descr="C:\Users\София\Desktop\ФОТО кабинет\DSC08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360747"/>
            <a:ext cx="5497172" cy="3068385"/>
          </a:xfrm>
          <a:prstGeom prst="rect">
            <a:avLst/>
          </a:prstGeom>
          <a:noFill/>
        </p:spPr>
      </p:pic>
      <p:pic>
        <p:nvPicPr>
          <p:cNvPr id="1026" name="Picture 2" descr="C:\Users\София\Desktop\повязка-чепец (800x53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24" y="4286232"/>
            <a:ext cx="3714776" cy="2571768"/>
          </a:xfrm>
          <a:prstGeom prst="rect">
            <a:avLst/>
          </a:prstGeom>
          <a:noFill/>
        </p:spPr>
      </p:pic>
      <p:pic>
        <p:nvPicPr>
          <p:cNvPr id="12" name="Picture 3" descr="C:\Users\София\Desktop\IMG0142A.jpg" hidden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714488"/>
            <a:ext cx="2647149" cy="2071702"/>
          </a:xfrm>
          <a:prstGeom prst="rect">
            <a:avLst/>
          </a:prstGeom>
          <a:noFill/>
        </p:spPr>
      </p:pic>
      <p:pic>
        <p:nvPicPr>
          <p:cNvPr id="13" name="Picture 3" descr="C:\Users\София\Desktop\IMG0142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28802"/>
            <a:ext cx="3428992" cy="2428892"/>
          </a:xfrm>
          <a:prstGeom prst="rect">
            <a:avLst/>
          </a:prstGeom>
          <a:noFill/>
        </p:spPr>
      </p:pic>
      <p:pic>
        <p:nvPicPr>
          <p:cNvPr id="18" name="Picture 2" descr="C:\Users\София\Desktop\МАРИЯ\Отчет о прохождении стажировки 24.08.15-04.10.15\20151001_1009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6930838" y="-7643889"/>
            <a:ext cx="2286016" cy="1285884"/>
          </a:xfrm>
          <a:prstGeom prst="rect">
            <a:avLst/>
          </a:prstGeom>
          <a:noFill/>
        </p:spPr>
      </p:pic>
      <p:pic>
        <p:nvPicPr>
          <p:cNvPr id="32772" name="Picture 4" descr="C:\Users\София\Desktop\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25525" y="4286257"/>
            <a:ext cx="3803789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</TotalTime>
  <Words>137</Words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Муниципальное бюджетное образовательное учреждение «Средняя образовательная школа № 137 с углубленным изучением отдельных предметов » Кировского района г.Казани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«Не знаю, посмотри в учебнике, найди информацию, попробуй сам»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София</dc:creator>
  <cp:lastModifiedBy>София</cp:lastModifiedBy>
  <cp:revision>65</cp:revision>
  <dcterms:created xsi:type="dcterms:W3CDTF">2016-11-08T20:42:36Z</dcterms:created>
  <dcterms:modified xsi:type="dcterms:W3CDTF">2016-11-11T07:10:54Z</dcterms:modified>
</cp:coreProperties>
</file>